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SLAUGHTER LN / TEXAS OAKS DR
Intersection ID: 5149245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Straight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SLAUGHTER LN / TEXAS OAKS DR
Intersection ID: 5149245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SLAUGHTER LN / TEXAS OAKS DR
Intersection ID: 5149245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SLAUGHTER LN / TEXAS OAKS DR
Intersection ID: 5149245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